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2.jpg>
</file>

<file path=ppt/media/image3.jpeg>
</file>

<file path=ppt/media/image4.png>
</file>

<file path=ppt/media/image5.jpg>
</file>

<file path=ppt/media/image6.jpe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108CD2-B939-4BE1-B2DE-349F895A70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5B043C0-2A52-4CBB-80D0-1D7CDDC53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4E64E26-9263-4417-A526-EE4B8DE3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7AED74-7FBB-4428-B727-22C5469E3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375F23-3A4F-4351-A7A8-C4FB64F2E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9840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3CBF40-345E-4E8C-9B80-55705F48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031FE16-43FE-45E0-BF01-5E747A3A03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69408F9-1933-483C-85BB-735CC5722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67616A-8846-4C2B-B540-CD38DEEB4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DFF14A2-18AD-4F95-A79E-642CFBAC2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59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2660CCA-74D7-423F-969F-8D7EACD015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7608B19-E549-4374-BB0D-08B5375A9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AE577EF-6FD4-488A-AA99-131FEEC41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F0AFBF-491F-4C56-90AD-DE8C10767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341AAD-0134-4AEF-A10F-8DD61C3E0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9100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0C3140-E0CF-4D6D-9A44-1C8604AEA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C1A58F-F58D-4C22-8A58-7A7563777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35419C-19FC-4B0D-A8F6-6A4DC433C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341C38-DD54-4506-AC26-83DCFDC80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66E98A-E243-424E-8B6E-F076AAE5B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8263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63359C-0887-4111-9E26-3E101397B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DE1738-1ACB-412D-A0E6-28BBA9A69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3C216E-24E1-4625-BD4D-2F2FBF378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227375-2587-44C5-8C6F-8A0F8F1A5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83FD7C-1245-43B3-B795-5910DCBB8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5559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58482E-604D-4206-B4D5-289DAD15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453CD7-AB63-44DD-AFFB-BAEA53893C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45BE6F1-EDCC-49E2-9164-8D0806701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FB741EB-7ACC-4549-8C81-CA5F74498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8C97FE4-0B95-46B4-8718-D5AD92083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CAF267-192A-43F3-AAED-BD29DF00E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6253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11DA03-BA37-456B-B863-CDD5C71B7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174E816-B8FA-45BE-95A8-CF84971BF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D07D8B-F306-46A8-A972-92E56095D2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3582DF5-0EA8-4CA1-B4A0-F6E33B32AF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0C05FD2-C796-42D1-9441-E50C399613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666BDB6-EDBC-485D-9D9B-097EC235B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2FF886A-BD9D-4B4A-82EC-5DD874190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A204490-B3D3-4022-9296-0210DFCB9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4106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2CFA6E-CBF6-4743-93B5-886ABF407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DA0F0E8-CF01-4A1C-8EC5-638B6C136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3307BA0-1336-4B08-B22C-F234BFA2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A782558-BC0E-48F2-A1E2-BADDF780C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0784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C7858DE-C1D3-47D6-AE97-CFCF777FF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0BDA48C-676B-4D9E-9FB7-50C815407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912ED46-1712-44BD-8983-8EC2CF4A1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587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184A9A-2491-4014-A22F-ACA1E3BD3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FBC5A1-C9AF-4A09-BA3B-271503E8F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4C4AC90-000B-4E78-AAA7-F1F8B82DA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5B82246-67C4-46D9-9962-5003EE602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E8A414-E7FE-40AF-84C2-802598C9A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B666A72-A7AD-4A9D-9C6F-6B09B0BF8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5062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C8A1B6-B9B1-45B3-AEF6-5526EDECB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4D5235D-4E50-419D-8B68-5ABD48C994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8947E88-97C0-4E0C-8872-88BEAE540D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85466AA-82AA-42EF-AA12-3B64AB112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B243A31-F7BB-43BC-B611-FC27BE3AC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136CFE1-6FB4-45D2-94C6-353669052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6260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06D400-DB32-483C-B94D-0A2632AC6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92E535-3083-49A2-918D-667002C7E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4337FD-0A8A-45B0-8B20-52C3214C59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2FB63-5255-45E8-8743-E02D4EE6A0F9}" type="datetimeFigureOut">
              <a:rPr lang="ru-RU" smtClean="0"/>
              <a:t>20.02.2024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3AD791-0833-44FD-926A-8A252A8999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1C83D8-2E41-4F4D-A71B-3A7FD9A9C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F685A-5614-42DD-B598-AF3AF6518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5296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581AB8-3BF1-47DC-AEC8-293083A417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34091"/>
            <a:ext cx="9144000" cy="1655762"/>
          </a:xfrm>
        </p:spPr>
        <p:txBody>
          <a:bodyPr>
            <a:normAutofit/>
          </a:bodyPr>
          <a:lstStyle/>
          <a:p>
            <a:r>
              <a:rPr lang="ru-RU" sz="4800" dirty="0">
                <a:latin typeface="Cambria Math" panose="02040503050406030204" pitchFamily="18" charset="0"/>
                <a:ea typeface="Cambria Math" panose="02040503050406030204" pitchFamily="18" charset="0"/>
              </a:rPr>
              <a:t>Умная Станция Безопасности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31BBCED-4F8A-468D-99A1-3B25F37AD9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928919"/>
            <a:ext cx="9144000" cy="929081"/>
          </a:xfrm>
        </p:spPr>
        <p:txBody>
          <a:bodyPr/>
          <a:lstStyle/>
          <a:p>
            <a:r>
              <a:rPr lang="ru-RU" dirty="0"/>
              <a:t>Кириченко Семён</a:t>
            </a:r>
            <a:br>
              <a:rPr lang="ru-RU" dirty="0"/>
            </a:br>
            <a:r>
              <a:rPr lang="ru-RU" dirty="0"/>
              <a:t>МАОУ «Гимназия г. Троицка»</a:t>
            </a:r>
          </a:p>
        </p:txBody>
      </p:sp>
    </p:spTree>
    <p:extLst>
      <p:ext uri="{BB962C8B-B14F-4D97-AF65-F5344CB8AC3E}">
        <p14:creationId xmlns:p14="http://schemas.microsoft.com/office/powerpoint/2010/main" val="160933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A624F3-AF0F-448B-921B-52667272E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840" y="239086"/>
            <a:ext cx="10515600" cy="901613"/>
          </a:xfrm>
        </p:spPr>
        <p:txBody>
          <a:bodyPr/>
          <a:lstStyle/>
          <a:p>
            <a:r>
              <a:rPr lang="ru-RU" dirty="0"/>
              <a:t>Введение и 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7550CF-57C3-4FC9-9E37-D24903E4D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951" y="1283515"/>
            <a:ext cx="5601050" cy="52263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 каждым годом растет необходимость в безопасности на дорогах и в транспортной сфере в целом, ведь это экономически оправдано для любого государства, т.к. каждый человек платит государству налоги и уменьшение смертности на дорогах прямо </a:t>
            </a:r>
            <a:r>
              <a:rPr lang="ru-RU" dirty="0" smtClean="0"/>
              <a:t>и косвенно влияет </a:t>
            </a:r>
            <a:r>
              <a:rPr lang="ru-RU" dirty="0"/>
              <a:t>на доходы </a:t>
            </a:r>
            <a:r>
              <a:rPr lang="ru-RU" dirty="0" smtClean="0"/>
              <a:t>государства. </a:t>
            </a: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6D409D0-6ED0-4954-BE5E-26F060947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023" y="1283515"/>
            <a:ext cx="5395356" cy="3599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089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A624F3-AF0F-448B-921B-52667272E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840" y="239086"/>
            <a:ext cx="10515600" cy="901613"/>
          </a:xfrm>
        </p:spPr>
        <p:txBody>
          <a:bodyPr/>
          <a:lstStyle/>
          <a:p>
            <a:r>
              <a:rPr lang="ru-RU" dirty="0"/>
              <a:t>Цель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7550CF-57C3-4FC9-9E37-D24903E4D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135" y="1210491"/>
            <a:ext cx="11372355" cy="56649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Цель: разработать устройство, способное в реальном времени обнаруживать </a:t>
            </a:r>
            <a:r>
              <a:rPr lang="ru-RU" dirty="0" smtClean="0"/>
              <a:t>признаки аварий </a:t>
            </a:r>
            <a:r>
              <a:rPr lang="ru-RU" dirty="0" smtClean="0"/>
              <a:t>в </a:t>
            </a:r>
            <a:r>
              <a:rPr lang="ru-RU" dirty="0"/>
              <a:t>транспортных </a:t>
            </a:r>
            <a:r>
              <a:rPr lang="ru-RU" dirty="0" smtClean="0"/>
              <a:t>средствах и отправлять сообщение с показаниями датчиков. 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smtClean="0"/>
              <a:t>Задачи</a:t>
            </a:r>
            <a:r>
              <a:rPr lang="ru-RU" dirty="0"/>
              <a:t>:</a:t>
            </a:r>
          </a:p>
          <a:p>
            <a:r>
              <a:rPr lang="ru-RU" dirty="0"/>
              <a:t>Разработка концепции </a:t>
            </a:r>
            <a:r>
              <a:rPr lang="ru-RU" dirty="0" smtClean="0"/>
              <a:t>Да</a:t>
            </a:r>
            <a:r>
              <a:rPr lang="ru-RU" dirty="0" smtClean="0"/>
              <a:t>тчика</a:t>
            </a:r>
            <a:r>
              <a:rPr lang="ru-RU" dirty="0"/>
              <a:t>, обнаружения </a:t>
            </a:r>
            <a:r>
              <a:rPr lang="ru-RU" dirty="0" smtClean="0"/>
              <a:t>резких поворотов </a:t>
            </a:r>
            <a:r>
              <a:rPr lang="ru-RU" dirty="0"/>
              <a:t>и </a:t>
            </a:r>
            <a:r>
              <a:rPr lang="ru-RU" dirty="0" smtClean="0"/>
              <a:t>ускорения</a:t>
            </a:r>
            <a:r>
              <a:rPr lang="ru-RU" dirty="0"/>
              <a:t>.</a:t>
            </a:r>
          </a:p>
          <a:p>
            <a:r>
              <a:rPr lang="ru-RU" dirty="0"/>
              <a:t>Определить критерии безопасности (с возможностью настроить).</a:t>
            </a:r>
          </a:p>
          <a:p>
            <a:r>
              <a:rPr lang="ru-RU" dirty="0"/>
              <a:t>Создание программного обеспечения для Датчика и Станции.</a:t>
            </a:r>
          </a:p>
          <a:p>
            <a:r>
              <a:rPr lang="ru-RU" dirty="0"/>
              <a:t>Тестирование и анализ результатов и внесение необходимых улучшений.</a:t>
            </a:r>
          </a:p>
        </p:txBody>
      </p:sp>
    </p:spTree>
    <p:extLst>
      <p:ext uri="{BB962C8B-B14F-4D97-AF65-F5344CB8AC3E}">
        <p14:creationId xmlns:p14="http://schemas.microsoft.com/office/powerpoint/2010/main" val="75184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A624F3-AF0F-448B-921B-52667272E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839" y="239086"/>
            <a:ext cx="11348167" cy="805943"/>
          </a:xfrm>
        </p:spPr>
        <p:txBody>
          <a:bodyPr/>
          <a:lstStyle/>
          <a:p>
            <a:r>
              <a:rPr lang="ru-RU" dirty="0"/>
              <a:t>Принцип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7550CF-57C3-4FC9-9E37-D24903E4D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64" y="1140699"/>
            <a:ext cx="7556343" cy="5717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1) При включении Датчик запрашивает сообщение от Станции на начало работы.</a:t>
            </a:r>
          </a:p>
          <a:p>
            <a:pPr marL="0" indent="0">
              <a:buNone/>
            </a:pPr>
            <a:r>
              <a:rPr lang="ru-RU" dirty="0"/>
              <a:t>2) Датчик, при помощи </a:t>
            </a:r>
            <a:r>
              <a:rPr lang="ru-RU" dirty="0" smtClean="0"/>
              <a:t>гироскопа и акселерометра</a:t>
            </a:r>
            <a:r>
              <a:rPr lang="ru-RU" dirty="0"/>
              <a:t>, непрерывно мониторит допустимые повороты и ускорение.</a:t>
            </a:r>
          </a:p>
          <a:p>
            <a:pPr marL="0" indent="0">
              <a:buNone/>
            </a:pPr>
            <a:r>
              <a:rPr lang="ru-RU" dirty="0"/>
              <a:t>3) При обнаружении резких изменений, Датчик отправляет уведомление на Станцию с текущей информацией от датчиков.</a:t>
            </a:r>
          </a:p>
          <a:p>
            <a:pPr marL="0" indent="0">
              <a:buNone/>
            </a:pPr>
            <a:r>
              <a:rPr lang="ru-RU" dirty="0"/>
              <a:t>4) И снова Датчик ждёт сигнал от Станции, чтобы заново определять поворот и ускорение.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D89FACC-D77B-4A6A-9652-5A7C049E86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0" t="6483" r="10530" b="6483"/>
          <a:stretch/>
        </p:blipFill>
        <p:spPr bwMode="auto">
          <a:xfrm>
            <a:off x="264993" y="1140699"/>
            <a:ext cx="3932298" cy="433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402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A624F3-AF0F-448B-921B-52667272E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72" y="239086"/>
            <a:ext cx="10767268" cy="901613"/>
          </a:xfrm>
        </p:spPr>
        <p:txBody>
          <a:bodyPr/>
          <a:lstStyle/>
          <a:p>
            <a:r>
              <a:rPr lang="ru-RU" dirty="0"/>
              <a:t>Почему работает именно так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ACE7D2-88A3-40A0-942F-E9480E5F5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172" y="1233182"/>
            <a:ext cx="6837026" cy="562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Во время тестов было выявлено, что между Станцией и Датчиком не всегда устанавливается связь. Из-за этого я сделал «контрольное сообщение», чтобы можно было проверить надёжность связи, и если что-то не так, то ничего работать не будет.</a:t>
            </a:r>
          </a:p>
          <a:p>
            <a:pPr marL="0" indent="0">
              <a:buNone/>
            </a:pPr>
            <a:r>
              <a:rPr lang="ru-RU" dirty="0"/>
              <a:t>Аналогично с датчиками, если выявлено что они не работают, то устройство не будет работать и это будет видно на Станции. То есть либо всё работает как должно, либо всё не работает. Это обеспечивает надёжность всех систем.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FFD46C6-53A2-4065-A835-16C2B59F3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386340"/>
            <a:ext cx="4873616" cy="47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983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D36442D-F0A4-4D12-ACC5-4FAEBC4DCDD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275681" y="3811866"/>
            <a:ext cx="4916319" cy="304613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A624F3-AF0F-448B-921B-52667272E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729" y="148022"/>
            <a:ext cx="10515600" cy="901613"/>
          </a:xfrm>
        </p:spPr>
        <p:txBody>
          <a:bodyPr/>
          <a:lstStyle/>
          <a:p>
            <a:r>
              <a:rPr lang="ru-RU" dirty="0"/>
              <a:t>Техническая реализация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35B0D00-A042-47A3-94AC-05536A25285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275681" y="696286"/>
            <a:ext cx="4916319" cy="31155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AF34FA-4F85-4710-864A-9FE0E35D4684}"/>
              </a:ext>
            </a:extLst>
          </p:cNvPr>
          <p:cNvSpPr txBox="1"/>
          <p:nvPr/>
        </p:nvSpPr>
        <p:spPr>
          <a:xfrm>
            <a:off x="10376335" y="891707"/>
            <a:ext cx="145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Датчик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B3C3C9-4F2D-435A-B9E5-FB606BE9DA3B}"/>
              </a:ext>
            </a:extLst>
          </p:cNvPr>
          <p:cNvSpPr txBox="1"/>
          <p:nvPr/>
        </p:nvSpPr>
        <p:spPr>
          <a:xfrm>
            <a:off x="8484859" y="3987186"/>
            <a:ext cx="1643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Станция 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C5EFCCD-D1F9-4A45-808A-90DAAC80A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781" y="1049636"/>
            <a:ext cx="6971250" cy="58083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Оба устройства и программное обеспечение для них сделаны на платформе </a:t>
            </a:r>
            <a:r>
              <a:rPr lang="en-US" dirty="0"/>
              <a:t>Arduino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ru-RU" dirty="0"/>
              <a:t>Для обработки данных от гироскопа используется Медианный фильтр</a:t>
            </a:r>
          </a:p>
          <a:p>
            <a:pPr marL="0" indent="0">
              <a:buNone/>
            </a:pPr>
            <a:r>
              <a:rPr lang="ru-RU" dirty="0"/>
              <a:t>Также устройство реагирует и на статичное ускорение, т.е. при нерезком перевороте (например мотоцикла) Датчик отправит сигнал.</a:t>
            </a:r>
          </a:p>
          <a:p>
            <a:pPr marL="0" indent="0">
              <a:buNone/>
            </a:pPr>
            <a:r>
              <a:rPr lang="ru-RU" dirty="0"/>
              <a:t>В режиме ожидания сигнала потребление тока: 34.5 мА (≈19 ч)</a:t>
            </a:r>
          </a:p>
          <a:p>
            <a:pPr marL="0" indent="0">
              <a:buNone/>
            </a:pPr>
            <a:r>
              <a:rPr lang="ru-RU" dirty="0"/>
              <a:t>В режиме работы потребление тока: 27.24 мА (≈24 ч)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Погрешность: ±1°</a:t>
            </a:r>
            <a:r>
              <a:rPr lang="en-US" dirty="0"/>
              <a:t>, </a:t>
            </a:r>
            <a:r>
              <a:rPr lang="ru-RU" dirty="0"/>
              <a:t>±</a:t>
            </a:r>
            <a:r>
              <a:rPr lang="en-US" dirty="0"/>
              <a:t>0.</a:t>
            </a:r>
            <a:r>
              <a:rPr lang="ru-RU" dirty="0"/>
              <a:t>1</a:t>
            </a:r>
            <a:r>
              <a:rPr lang="en-US" dirty="0"/>
              <a:t>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119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A624F3-AF0F-448B-921B-52667272E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840" y="239086"/>
            <a:ext cx="6392411" cy="901613"/>
          </a:xfrm>
        </p:spPr>
        <p:txBody>
          <a:bodyPr/>
          <a:lstStyle/>
          <a:p>
            <a:r>
              <a:rPr lang="ru-RU" dirty="0"/>
              <a:t>Потенциал применения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7550CF-57C3-4FC9-9E37-D24903E4D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40" y="1199626"/>
            <a:ext cx="5914239" cy="5159230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отличии от ЭРА ГЛОНАСС, которого нету в старых автомобилях и мотоциклах/квадроциклов, мой прибор можно настроить под свои требования и желания. </a:t>
            </a:r>
          </a:p>
          <a:p>
            <a:pPr marL="0" indent="0">
              <a:buNone/>
            </a:pPr>
            <a:r>
              <a:rPr lang="ru-RU" dirty="0"/>
              <a:t>Также его можно использовать его в авиации, на спутниках (благодаря второму режиму), да и в любом транспорте.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75AFE94-4299-40FD-9FF9-3AC76B995A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9" t="11051" r="4940" b="3032"/>
          <a:stretch/>
        </p:blipFill>
        <p:spPr bwMode="auto">
          <a:xfrm>
            <a:off x="7040052" y="689892"/>
            <a:ext cx="4900278" cy="2894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d motor biking on the road.">
            <a:extLst>
              <a:ext uri="{FF2B5EF4-FFF2-40B4-BE49-F238E27FC236}">
                <a16:creationId xmlns:a16="http://schemas.microsoft.com/office/drawing/2014/main" id="{EB3C1C77-45A8-4582-9708-B832E6F3AA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5" t="8126" r="-441" b="9816"/>
          <a:stretch/>
        </p:blipFill>
        <p:spPr bwMode="auto">
          <a:xfrm>
            <a:off x="7040052" y="3779241"/>
            <a:ext cx="4900278" cy="287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081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2349</TotalTime>
  <Words>399</Words>
  <Application>Microsoft Office PowerPoint</Application>
  <PresentationFormat>Широкоэкранный</PresentationFormat>
  <Paragraphs>32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Cambria</vt:lpstr>
      <vt:lpstr>Cambria Math</vt:lpstr>
      <vt:lpstr>Тема Office</vt:lpstr>
      <vt:lpstr>Умная Станция Безопасности</vt:lpstr>
      <vt:lpstr>Введение и актуальность</vt:lpstr>
      <vt:lpstr>Цель и задачи</vt:lpstr>
      <vt:lpstr>Принцип работы</vt:lpstr>
      <vt:lpstr>Почему работает именно так</vt:lpstr>
      <vt:lpstr>Техническая реализация</vt:lpstr>
      <vt:lpstr>Потенциал применения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Умная Станция Безопасности</dc:title>
  <dc:creator>samki</dc:creator>
  <cp:lastModifiedBy>root</cp:lastModifiedBy>
  <cp:revision>42</cp:revision>
  <dcterms:created xsi:type="dcterms:W3CDTF">2024-02-17T08:14:42Z</dcterms:created>
  <dcterms:modified xsi:type="dcterms:W3CDTF">2024-02-20T12:06:59Z</dcterms:modified>
</cp:coreProperties>
</file>

<file path=docProps/thumbnail.jpeg>
</file>